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94658" autoAdjust="0"/>
  </p:normalViewPr>
  <p:slideViewPr>
    <p:cSldViewPr>
      <p:cViewPr varScale="1">
        <p:scale>
          <a:sx n="70" d="100"/>
          <a:sy n="70" d="100"/>
        </p:scale>
        <p:origin x="-108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BD396-1106-43D4-A696-5D7BC4524244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DEEF6-976E-49D1-A2F9-4A630DB74A78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DEEF6-976E-49D1-A2F9-4A630DB74A78}" type="slidenum">
              <a:rPr lang="sl-SI" smtClean="0"/>
              <a:t>1</a:t>
            </a:fld>
            <a:endParaRPr lang="sl-S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DEEF6-976E-49D1-A2F9-4A630DB74A78}" type="slidenum">
              <a:rPr lang="sl-SI" smtClean="0"/>
              <a:t>2</a:t>
            </a:fld>
            <a:endParaRPr lang="sl-S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DEEF6-976E-49D1-A2F9-4A630DB74A78}" type="slidenum">
              <a:rPr lang="sl-SI" smtClean="0"/>
              <a:t>3</a:t>
            </a:fld>
            <a:endParaRPr lang="sl-S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DEEF6-976E-49D1-A2F9-4A630DB74A78}" type="slidenum">
              <a:rPr lang="sl-SI" smtClean="0"/>
              <a:t>4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Kliknite, če želite urediti slog podnaslova matrice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E03AE-BD58-4155-84FA-6DDBA079C75D}" type="datetimeFigureOut">
              <a:rPr lang="sl-SI" smtClean="0"/>
              <a:t>23.1.2010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9356C-3436-44EE-BFF7-AC2FF463C967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727203"/>
          </a:xfrm>
          <a:gradFill flip="none" rotWithShape="1">
            <a:gsLst>
              <a:gs pos="85000">
                <a:schemeClr val="accent6"/>
              </a:gs>
              <a:gs pos="0">
                <a:srgbClr val="FF0000"/>
              </a:gs>
            </a:gsLst>
            <a:lin ang="2700000" scaled="1"/>
            <a:tileRect/>
          </a:gradFill>
        </p:spPr>
        <p:txBody>
          <a:bodyPr>
            <a:noAutofit/>
          </a:bodyPr>
          <a:lstStyle/>
          <a:p>
            <a:r>
              <a:rPr lang="sl-SI" sz="5400" dirty="0" smtClean="0">
                <a:solidFill>
                  <a:srgbClr val="0070C0"/>
                </a:solidFill>
                <a:latin typeface="Arial Black" pitchFamily="34" charset="0"/>
              </a:rPr>
              <a:t>RAČUNALNIŠKA GRAFIKA</a:t>
            </a:r>
            <a:endParaRPr lang="sl-SI" sz="5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857752" y="5214950"/>
            <a:ext cx="3000396" cy="542932"/>
          </a:xfrm>
        </p:spPr>
        <p:txBody>
          <a:bodyPr>
            <a:normAutofit lnSpcReduction="10000"/>
          </a:bodyPr>
          <a:lstStyle/>
          <a:p>
            <a:r>
              <a:rPr lang="sl-SI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Aleš Cimprič</a:t>
            </a:r>
            <a:endParaRPr lang="sl-SI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DeadSystem\Local Settings\Temporary Internet Files\Content.IE5\A66QH5JM\MCj043260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357166"/>
            <a:ext cx="1828572" cy="1828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DELITEV</a:t>
            </a:r>
            <a:endParaRPr lang="sl-SI" dirty="0"/>
          </a:p>
        </p:txBody>
      </p:sp>
      <p:sp>
        <p:nvSpPr>
          <p:cNvPr id="23" name="Ograda vsebine 2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sl-SI" dirty="0" smtClean="0"/>
              <a:t>VEKTORSKA GRAFIKA</a:t>
            </a:r>
            <a:endParaRPr lang="sl-SI" dirty="0"/>
          </a:p>
        </p:txBody>
      </p:sp>
      <p:sp>
        <p:nvSpPr>
          <p:cNvPr id="24" name="Ograda vsebine 2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sl-SI" dirty="0" smtClean="0"/>
              <a:t>BITNA GRAFIKA</a:t>
            </a:r>
            <a:endParaRPr lang="sl-SI" dirty="0"/>
          </a:p>
        </p:txBody>
      </p:sp>
      <p:pic>
        <p:nvPicPr>
          <p:cNvPr id="25" name="Slika 24" descr="vektorsk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8662" y="2928934"/>
            <a:ext cx="3048000" cy="2114550"/>
          </a:xfrm>
          <a:prstGeom prst="rect">
            <a:avLst/>
          </a:prstGeom>
        </p:spPr>
      </p:pic>
      <p:pic>
        <p:nvPicPr>
          <p:cNvPr id="26" name="Slika 25" descr="bitna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3000372"/>
            <a:ext cx="2981325" cy="2066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VEKTORSKA GRAFIKA</a:t>
            </a:r>
            <a:endParaRPr lang="sl-SI" dirty="0"/>
          </a:p>
        </p:txBody>
      </p:sp>
      <p:sp>
        <p:nvSpPr>
          <p:cNvPr id="5" name="Ograda vsebin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Slika je zapisana "matematično" in sestavljena iz predmetov.</a:t>
            </a:r>
          </a:p>
          <a:p>
            <a:r>
              <a:rPr lang="sl-SI" dirty="0" smtClean="0"/>
              <a:t>Lahko spreminjanje velikosti.</a:t>
            </a:r>
          </a:p>
          <a:p>
            <a:r>
              <a:rPr lang="sl-SI" dirty="0" smtClean="0"/>
              <a:t>Primeri:</a:t>
            </a:r>
          </a:p>
          <a:p>
            <a:pPr lvl="1"/>
            <a:r>
              <a:rPr lang="sl-SI" dirty="0" smtClean="0"/>
              <a:t>Risanje načrtov</a:t>
            </a:r>
          </a:p>
          <a:p>
            <a:pPr lvl="1"/>
            <a:r>
              <a:rPr lang="sl-SI" dirty="0" smtClean="0"/>
              <a:t>Izdelava zaščitnega znaka</a:t>
            </a:r>
          </a:p>
          <a:p>
            <a:r>
              <a:rPr lang="sl-SI" dirty="0" smtClean="0"/>
              <a:t>Programi: </a:t>
            </a:r>
            <a:r>
              <a:rPr lang="sl-SI" dirty="0" err="1" smtClean="0"/>
              <a:t>AutoCAD</a:t>
            </a:r>
            <a:r>
              <a:rPr lang="sl-SI" dirty="0" smtClean="0"/>
              <a:t>, </a:t>
            </a:r>
            <a:r>
              <a:rPr lang="sl-SI" dirty="0" err="1" smtClean="0"/>
              <a:t>CorelDRAW</a:t>
            </a:r>
            <a:r>
              <a:rPr lang="sl-SI" dirty="0" smtClean="0"/>
              <a:t>,...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BITNA GRAFIKA</a:t>
            </a:r>
            <a:endParaRPr lang="sl-SI" dirty="0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dirty="0" smtClean="0"/>
              <a:t>Programi slikanja.</a:t>
            </a:r>
          </a:p>
          <a:p>
            <a:r>
              <a:rPr lang="sl-SI" dirty="0" smtClean="0"/>
              <a:t>Slika sestavljena iz posameznih točk.</a:t>
            </a:r>
          </a:p>
          <a:p>
            <a:pPr lvl="1"/>
            <a:r>
              <a:rPr lang="sl-SI" dirty="0" smtClean="0"/>
              <a:t>Barvna globina</a:t>
            </a:r>
          </a:p>
          <a:p>
            <a:pPr lvl="1"/>
            <a:r>
              <a:rPr lang="sl-SI" dirty="0" smtClean="0"/>
              <a:t>Ločljivost</a:t>
            </a:r>
          </a:p>
          <a:p>
            <a:r>
              <a:rPr lang="sl-SI" dirty="0" smtClean="0"/>
              <a:t>Primeri:</a:t>
            </a:r>
          </a:p>
          <a:p>
            <a:pPr lvl="1"/>
            <a:r>
              <a:rPr lang="sl-SI" dirty="0" smtClean="0"/>
              <a:t>Digitalna fotografija</a:t>
            </a:r>
          </a:p>
          <a:p>
            <a:pPr lvl="1"/>
            <a:r>
              <a:rPr lang="sl-SI" dirty="0" err="1" smtClean="0"/>
              <a:t>Skenirane</a:t>
            </a:r>
            <a:r>
              <a:rPr lang="sl-SI" dirty="0" smtClean="0"/>
              <a:t> slike</a:t>
            </a:r>
          </a:p>
          <a:p>
            <a:r>
              <a:rPr lang="sl-SI" dirty="0" smtClean="0"/>
              <a:t>Programi: </a:t>
            </a:r>
            <a:r>
              <a:rPr lang="sl-SI" dirty="0" err="1" smtClean="0"/>
              <a:t>Photoshop</a:t>
            </a:r>
            <a:r>
              <a:rPr lang="sl-SI" dirty="0" smtClean="0"/>
              <a:t>, </a:t>
            </a:r>
            <a:r>
              <a:rPr lang="sl-SI" dirty="0" err="1" smtClean="0"/>
              <a:t>PhotoPAINT</a:t>
            </a:r>
            <a:r>
              <a:rPr lang="sl-SI" dirty="0" smtClean="0"/>
              <a:t>,... .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71</Words>
  <Application>Microsoft Office PowerPoint</Application>
  <PresentationFormat>Diaprojekcija na zaslonu (4:3)</PresentationFormat>
  <Paragraphs>25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4</vt:i4>
      </vt:variant>
    </vt:vector>
  </HeadingPairs>
  <TitlesOfParts>
    <vt:vector size="5" baseType="lpstr">
      <vt:lpstr>Officeova tema</vt:lpstr>
      <vt:lpstr>RAČUNALNIŠKA GRAFIKA</vt:lpstr>
      <vt:lpstr>DELITEV</vt:lpstr>
      <vt:lpstr>VEKTORSKA GRAFIKA</vt:lpstr>
      <vt:lpstr>BITNA GRAFIKA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 1</dc:title>
  <dc:creator>Aleš Cimprič</dc:creator>
  <cp:lastModifiedBy>Aleš Cimprič</cp:lastModifiedBy>
  <cp:revision>32</cp:revision>
  <dcterms:created xsi:type="dcterms:W3CDTF">2010-01-23T11:17:11Z</dcterms:created>
  <dcterms:modified xsi:type="dcterms:W3CDTF">2010-01-23T16:46:49Z</dcterms:modified>
</cp:coreProperties>
</file>