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3" r:id="rId5"/>
    <p:sldId id="266" r:id="rId6"/>
    <p:sldId id="269" r:id="rId7"/>
    <p:sldId id="272" r:id="rId8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525D6-3763-4FF2-88D9-59C19B17DE3B}" type="datetimeFigureOut">
              <a:rPr lang="sl-SI" smtClean="0"/>
              <a:t>24.1.2010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6F174-778C-4DA9-A8EC-D0FB4D437A39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6F174-778C-4DA9-A8EC-D0FB4D437A39}" type="slidenum">
              <a:rPr lang="sl-SI" smtClean="0"/>
              <a:t>1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6F174-778C-4DA9-A8EC-D0FB4D437A39}" type="slidenum">
              <a:rPr lang="sl-SI" smtClean="0"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6F174-778C-4DA9-A8EC-D0FB4D437A39}" type="slidenum">
              <a:rPr lang="sl-SI" smtClean="0"/>
              <a:t>3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6F174-778C-4DA9-A8EC-D0FB4D437A39}" type="slidenum">
              <a:rPr lang="sl-SI" smtClean="0"/>
              <a:t>4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6F174-778C-4DA9-A8EC-D0FB4D437A39}" type="slidenum">
              <a:rPr lang="sl-SI" smtClean="0"/>
              <a:t>5</a:t>
            </a:fld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6F174-778C-4DA9-A8EC-D0FB4D437A39}" type="slidenum">
              <a:rPr lang="sl-SI" smtClean="0"/>
              <a:t>6</a:t>
            </a:fld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6F174-778C-4DA9-A8EC-D0FB4D437A39}" type="slidenum">
              <a:rPr lang="sl-SI" smtClean="0"/>
              <a:t>7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A3DF9-983C-42A4-A8AE-61300407375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CA869-BF76-46A1-A4F7-D7CB91781E40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0CC6F-8C8C-4B6B-A93D-6BDE14D5112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2244B-19BE-460D-83AC-BC85A38DF4D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5E2A1-BE58-4D51-A94E-57CF5E370C3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3AD6D-73AC-4735-A444-F1672A218AF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E54C4-8B1C-44E0-9FD2-7041CD64B61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D0268-2FF2-4A82-B0F6-0F9C6091198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CB996-0540-4EC0-BC8E-DB86681BD6A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908FB-ECF4-44DC-9212-144F40502E7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356AE-B9FF-415C-A83C-59DDC1DBF824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54A32F-4B5B-4590-B4BF-030A9C7D766E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/>
              <a:t>POMEN BARV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RUMENA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Deluje svetlo, sončno, živahno</a:t>
            </a:r>
          </a:p>
          <a:p>
            <a:r>
              <a:rPr lang="sl-SI"/>
              <a:t>Simbolizira veselje, zdravje, znanje, modrost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ORANŽNA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Deluje slovesno, živahno</a:t>
            </a:r>
          </a:p>
          <a:p>
            <a:r>
              <a:rPr lang="sl-SI"/>
              <a:t>Simbolizira optimizem, pogum, navdih, družabnost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RDEČA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Deluje močno, strastno, razdražujoče</a:t>
            </a:r>
          </a:p>
          <a:p>
            <a:r>
              <a:rPr lang="sl-SI"/>
              <a:t>Simbolizira veselje, ljubezen, življenje, kri, moč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VIJOLIČNA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Deluje strastno, skrivnostno, slovesno</a:t>
            </a:r>
          </a:p>
          <a:p>
            <a:r>
              <a:rPr lang="sl-SI"/>
              <a:t>Simbolizira dobroto, trpljenje, hrepenenje, odločnost, ustvarjalno fantazijo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MODRA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sl-SI"/>
              <a:t>Deluje svečano, vzvišeno, umirjeno, neskončno</a:t>
            </a:r>
          </a:p>
          <a:p>
            <a:r>
              <a:rPr lang="sl-SI"/>
              <a:t>Simbolizira resnico, tišino, plemenitost, modrost, večnost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ZELENA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sl-SI"/>
              <a:t>Deluje veselo, pomirjujoče</a:t>
            </a:r>
          </a:p>
          <a:p>
            <a:r>
              <a:rPr lang="sl-SI"/>
              <a:t>Simbolizira mir, zdravje, svežino, nesmrtnost, ljubezen, harmonijo, rast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110</Words>
  <Application>Microsoft Office PowerPoint</Application>
  <PresentationFormat>Diaprojekcija na zaslonu (4:3)</PresentationFormat>
  <Paragraphs>26</Paragraphs>
  <Slides>7</Slides>
  <Notes>7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Privzeti načrt</vt:lpstr>
      <vt:lpstr>POMEN BARV</vt:lpstr>
      <vt:lpstr>RUMENA</vt:lpstr>
      <vt:lpstr>ORANŽNA</vt:lpstr>
      <vt:lpstr>RDEČA</vt:lpstr>
      <vt:lpstr>VIJOLIČNA</vt:lpstr>
      <vt:lpstr>MODRA</vt:lpstr>
      <vt:lpstr>ZELENA</vt:lpstr>
    </vt:vector>
  </TitlesOfParts>
  <Company>MSZŠ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POMEN BARV</dc:title>
  <dc:creator>Drenovec</dc:creator>
  <cp:lastModifiedBy>Aleš Cimprič</cp:lastModifiedBy>
  <cp:revision>1</cp:revision>
  <dcterms:created xsi:type="dcterms:W3CDTF">2006-07-28T20:41:47Z</dcterms:created>
  <dcterms:modified xsi:type="dcterms:W3CDTF">2010-01-24T11:21:09Z</dcterms:modified>
</cp:coreProperties>
</file>